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6775-6E0E-4880-A0ED-E67698AA5D0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099E-3A49-4AB7-B213-610E318C0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85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857">
        <p:blinds dir="vert"/>
      </p:transition>
    </mc:Choice>
    <mc:Fallback xmlns="">
      <p:transition spd="slow" advClick="0" advTm="5857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6775-6E0E-4880-A0ED-E67698AA5D0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099E-3A49-4AB7-B213-610E318C0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6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857">
        <p:blinds dir="vert"/>
      </p:transition>
    </mc:Choice>
    <mc:Fallback xmlns="">
      <p:transition spd="slow" advClick="0" advTm="5857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6775-6E0E-4880-A0ED-E67698AA5D0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099E-3A49-4AB7-B213-610E318C0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6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857">
        <p:blinds dir="vert"/>
      </p:transition>
    </mc:Choice>
    <mc:Fallback xmlns="">
      <p:transition spd="slow" advClick="0" advTm="5857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6775-6E0E-4880-A0ED-E67698AA5D0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099E-3A49-4AB7-B213-610E318C0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41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857">
        <p:blinds dir="vert"/>
      </p:transition>
    </mc:Choice>
    <mc:Fallback xmlns="">
      <p:transition spd="slow" advClick="0" advTm="5857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6775-6E0E-4880-A0ED-E67698AA5D0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099E-3A49-4AB7-B213-610E318C0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41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857">
        <p:blinds dir="vert"/>
      </p:transition>
    </mc:Choice>
    <mc:Fallback xmlns="">
      <p:transition spd="slow" advClick="0" advTm="5857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6775-6E0E-4880-A0ED-E67698AA5D0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099E-3A49-4AB7-B213-610E318C0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0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857">
        <p:blinds dir="vert"/>
      </p:transition>
    </mc:Choice>
    <mc:Fallback xmlns="">
      <p:transition spd="slow" advClick="0" advTm="5857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6775-6E0E-4880-A0ED-E67698AA5D0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099E-3A49-4AB7-B213-610E318C0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2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857">
        <p:blinds dir="vert"/>
      </p:transition>
    </mc:Choice>
    <mc:Fallback xmlns="">
      <p:transition spd="slow" advClick="0" advTm="5857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6775-6E0E-4880-A0ED-E67698AA5D0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099E-3A49-4AB7-B213-610E318C0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8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857">
        <p:blinds dir="vert"/>
      </p:transition>
    </mc:Choice>
    <mc:Fallback xmlns="">
      <p:transition spd="slow" advClick="0" advTm="5857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6775-6E0E-4880-A0ED-E67698AA5D0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099E-3A49-4AB7-B213-610E318C0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82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857">
        <p:blinds dir="vert"/>
      </p:transition>
    </mc:Choice>
    <mc:Fallback xmlns="">
      <p:transition spd="slow" advClick="0" advTm="5857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6775-6E0E-4880-A0ED-E67698AA5D0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099E-3A49-4AB7-B213-610E318C0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9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857">
        <p:blinds dir="vert"/>
      </p:transition>
    </mc:Choice>
    <mc:Fallback xmlns="">
      <p:transition spd="slow" advClick="0" advTm="5857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6775-6E0E-4880-A0ED-E67698AA5D0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9099E-3A49-4AB7-B213-610E318C0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8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857">
        <p:blinds dir="vert"/>
      </p:transition>
    </mc:Choice>
    <mc:Fallback xmlns="">
      <p:transition spd="slow" advClick="0" advTm="5857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6775-6E0E-4880-A0ED-E67698AA5D0C}" type="datetimeFigureOut">
              <a:rPr lang="pl-PL" smtClean="0"/>
              <a:t>22.09.2020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099E-3A49-4AB7-B213-610E318C0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67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857">
        <p:blinds dir="vert"/>
      </p:transition>
    </mc:Choice>
    <mc:Fallback xmlns="">
      <p:transition spd="slow" advClick="0" advTm="5857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2234080"/>
            <a:ext cx="9144793" cy="238983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" y="0"/>
            <a:ext cx="12185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:blinds dir="vert"/>
      </p:transition>
    </mc:Choice>
    <mc:Fallback xmlns=""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:blinds dir="vert"/>
      </p:transition>
    </mc:Choice>
    <mc:Fallback xmlns=""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" y="0"/>
            <a:ext cx="12185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:blinds dir="vert"/>
      </p:transition>
    </mc:Choice>
    <mc:Fallback xmlns=""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:blinds dir="vert"/>
      </p:transition>
    </mc:Choice>
    <mc:Fallback xmlns=""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Panoramiczny</PresentationFormat>
  <Paragraphs>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Konto Microsoft</dc:creator>
  <cp:lastModifiedBy>Użytkownik systemu Windows</cp:lastModifiedBy>
  <cp:revision>3</cp:revision>
  <dcterms:created xsi:type="dcterms:W3CDTF">2020-09-20T19:08:58Z</dcterms:created>
  <dcterms:modified xsi:type="dcterms:W3CDTF">2020-09-22T17:14:51Z</dcterms:modified>
</cp:coreProperties>
</file>